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6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00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49822A-D569-4F43-91D7-6B3FD584FE2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F6D0EB94-9DFE-42BB-9ACC-6297F7E8E953}">
      <dgm:prSet/>
      <dgm:spPr/>
      <dgm:t>
        <a:bodyPr/>
        <a:lstStyle/>
        <a:p>
          <a:pPr rtl="0"/>
          <a:r>
            <a:rPr lang="nl-NL" b="1" baseline="0"/>
            <a:t>dreumenpet</a:t>
          </a:r>
          <a:endParaRPr lang="nl-NL"/>
        </a:p>
      </dgm:t>
    </dgm:pt>
    <dgm:pt modelId="{4448F71C-6462-4B1F-8F5F-E5CAA8725195}" type="parTrans" cxnId="{E41DAF11-FC34-4647-95AE-2EB8D3A4666C}">
      <dgm:prSet/>
      <dgm:spPr/>
      <dgm:t>
        <a:bodyPr/>
        <a:lstStyle/>
        <a:p>
          <a:endParaRPr lang="nl-NL"/>
        </a:p>
      </dgm:t>
    </dgm:pt>
    <dgm:pt modelId="{C4C49133-1268-48D7-964F-133267F3B17A}" type="sibTrans" cxnId="{E41DAF11-FC34-4647-95AE-2EB8D3A4666C}">
      <dgm:prSet/>
      <dgm:spPr/>
      <dgm:t>
        <a:bodyPr/>
        <a:lstStyle/>
        <a:p>
          <a:endParaRPr lang="nl-NL"/>
        </a:p>
      </dgm:t>
    </dgm:pt>
    <dgm:pt modelId="{04492433-496E-4968-B501-3AECF6D335AD}" type="pres">
      <dgm:prSet presAssocID="{7849822A-D569-4F43-91D7-6B3FD584FE24}" presName="Name0" presStyleCnt="0">
        <dgm:presLayoutVars>
          <dgm:dir/>
          <dgm:animLvl val="lvl"/>
          <dgm:resizeHandles val="exact"/>
        </dgm:presLayoutVars>
      </dgm:prSet>
      <dgm:spPr/>
    </dgm:pt>
    <dgm:pt modelId="{FA64BBDC-4B4C-4414-9A8A-967ED47612B3}" type="pres">
      <dgm:prSet presAssocID="{F6D0EB94-9DFE-42BB-9ACC-6297F7E8E953}" presName="linNode" presStyleCnt="0"/>
      <dgm:spPr/>
    </dgm:pt>
    <dgm:pt modelId="{570BD053-7EFA-4EE1-BAD3-D744AA0FC415}" type="pres">
      <dgm:prSet presAssocID="{F6D0EB94-9DFE-42BB-9ACC-6297F7E8E953}" presName="parentText" presStyleLbl="node1" presStyleIdx="0" presStyleCnt="1" custAng="20589560" custScaleX="163831" custLinFactY="-52436" custLinFactNeighborX="-15331" custLinFactNeighborY="-100000">
        <dgm:presLayoutVars>
          <dgm:chMax val="1"/>
          <dgm:bulletEnabled val="1"/>
        </dgm:presLayoutVars>
      </dgm:prSet>
      <dgm:spPr/>
    </dgm:pt>
  </dgm:ptLst>
  <dgm:cxnLst>
    <dgm:cxn modelId="{9C234902-4A19-4E7A-BBB2-A89CD8675DA5}" type="presOf" srcId="{F6D0EB94-9DFE-42BB-9ACC-6297F7E8E953}" destId="{570BD053-7EFA-4EE1-BAD3-D744AA0FC415}" srcOrd="0" destOrd="0" presId="urn:microsoft.com/office/officeart/2005/8/layout/vList5"/>
    <dgm:cxn modelId="{E41DAF11-FC34-4647-95AE-2EB8D3A4666C}" srcId="{7849822A-D569-4F43-91D7-6B3FD584FE24}" destId="{F6D0EB94-9DFE-42BB-9ACC-6297F7E8E953}" srcOrd="0" destOrd="0" parTransId="{4448F71C-6462-4B1F-8F5F-E5CAA8725195}" sibTransId="{C4C49133-1268-48D7-964F-133267F3B17A}"/>
    <dgm:cxn modelId="{E6902C6B-1EAD-42A4-AB89-48BEE216C291}" type="presOf" srcId="{7849822A-D569-4F43-91D7-6B3FD584FE24}" destId="{04492433-496E-4968-B501-3AECF6D335AD}" srcOrd="0" destOrd="0" presId="urn:microsoft.com/office/officeart/2005/8/layout/vList5"/>
    <dgm:cxn modelId="{C8B982F6-392F-451A-A5A1-75B6D1A716A7}" type="presParOf" srcId="{04492433-496E-4968-B501-3AECF6D335AD}" destId="{FA64BBDC-4B4C-4414-9A8A-967ED47612B3}" srcOrd="0" destOrd="0" presId="urn:microsoft.com/office/officeart/2005/8/layout/vList5"/>
    <dgm:cxn modelId="{5EBD2C66-80C0-4901-9A79-3C6149ED5DCA}" type="presParOf" srcId="{FA64BBDC-4B4C-4414-9A8A-967ED47612B3}" destId="{570BD053-7EFA-4EE1-BAD3-D744AA0FC41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BD053-7EFA-4EE1-BAD3-D744AA0FC415}">
      <dsp:nvSpPr>
        <dsp:cNvPr id="0" name=""/>
        <dsp:cNvSpPr/>
      </dsp:nvSpPr>
      <dsp:spPr>
        <a:xfrm rot="20589560">
          <a:off x="355831" y="-213029"/>
          <a:ext cx="1399924" cy="477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b="1" kern="1200" baseline="0"/>
            <a:t>dreumenpet</a:t>
          </a:r>
          <a:endParaRPr lang="nl-NL" sz="1600" kern="1200"/>
        </a:p>
      </dsp:txBody>
      <dsp:txXfrm>
        <a:off x="379149" y="-189711"/>
        <a:ext cx="1353288" cy="431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3BB4FB3-C00C-49B7-929F-ECB1EA1C2EA6}" type="datetimeFigureOut">
              <a:rPr lang="nl-NL" smtClean="0"/>
              <a:t>26-1-2022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87089AF-FACD-4F30-B07D-9FCA76C681F4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1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4FB3-C00C-49B7-929F-ECB1EA1C2EA6}" type="datetimeFigureOut">
              <a:rPr lang="nl-NL" smtClean="0"/>
              <a:t>26-1-2022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89AF-FACD-4F30-B07D-9FCA76C681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82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4FB3-C00C-49B7-929F-ECB1EA1C2EA6}" type="datetimeFigureOut">
              <a:rPr lang="nl-NL" smtClean="0"/>
              <a:t>26-1-2022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89AF-FACD-4F30-B07D-9FCA76C681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33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4FB3-C00C-49B7-929F-ECB1EA1C2EA6}" type="datetimeFigureOut">
              <a:rPr lang="nl-NL" smtClean="0"/>
              <a:t>26-1-2022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89AF-FACD-4F30-B07D-9FCA76C681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754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BB4FB3-C00C-49B7-929F-ECB1EA1C2EA6}" type="datetimeFigureOut">
              <a:rPr lang="nl-NL" smtClean="0"/>
              <a:t>26-1-2022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87089AF-FACD-4F30-B07D-9FCA76C681F4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9625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4FB3-C00C-49B7-929F-ECB1EA1C2EA6}" type="datetimeFigureOut">
              <a:rPr lang="nl-NL" smtClean="0"/>
              <a:t>26-1-2022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89AF-FACD-4F30-B07D-9FCA76C681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03243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4FB3-C00C-49B7-929F-ECB1EA1C2EA6}" type="datetimeFigureOut">
              <a:rPr lang="nl-NL" smtClean="0"/>
              <a:t>26-1-2022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89AF-FACD-4F30-B07D-9FCA76C681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176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4FB3-C00C-49B7-929F-ECB1EA1C2EA6}" type="datetimeFigureOut">
              <a:rPr lang="nl-NL" smtClean="0"/>
              <a:t>26-1-2022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89AF-FACD-4F30-B07D-9FCA76C681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992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B4FB3-C00C-49B7-929F-ECB1EA1C2EA6}" type="datetimeFigureOut">
              <a:rPr lang="nl-NL" smtClean="0"/>
              <a:t>26-1-2022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089AF-FACD-4F30-B07D-9FCA76C681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51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3BB4FB3-C00C-49B7-929F-ECB1EA1C2EA6}" type="datetimeFigureOut">
              <a:rPr lang="nl-NL" smtClean="0"/>
              <a:t>26-1-2022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87089AF-FACD-4F30-B07D-9FCA76C681F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7499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3BB4FB3-C00C-49B7-929F-ECB1EA1C2EA6}" type="datetimeFigureOut">
              <a:rPr lang="nl-NL" smtClean="0"/>
              <a:t>26-1-2022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87089AF-FACD-4F30-B07D-9FCA76C681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381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3BB4FB3-C00C-49B7-929F-ECB1EA1C2EA6}" type="datetimeFigureOut">
              <a:rPr lang="nl-NL" smtClean="0"/>
              <a:t>26-1-2022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87089AF-FACD-4F30-B07D-9FCA76C681F4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45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36687863"/>
              </p:ext>
            </p:extLst>
          </p:nvPr>
        </p:nvGraphicFramePr>
        <p:xfrm>
          <a:off x="670175" y="1184110"/>
          <a:ext cx="2373591" cy="477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65106" y="93133"/>
            <a:ext cx="7957359" cy="676486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 err="1"/>
              <a:t>Duustere</a:t>
            </a:r>
            <a:r>
              <a:rPr lang="nl-NL" sz="1400" dirty="0"/>
              <a:t> </a:t>
            </a:r>
            <a:r>
              <a:rPr lang="nl-NL" sz="1400" dirty="0" err="1"/>
              <a:t>naacht</a:t>
            </a:r>
            <a:r>
              <a:rPr lang="nl-NL" sz="1400" dirty="0"/>
              <a:t> komt nou </a:t>
            </a:r>
            <a:r>
              <a:rPr lang="nl-NL" sz="1400" dirty="0" err="1"/>
              <a:t>gaauwachteg</a:t>
            </a:r>
            <a:endParaRPr lang="nl-NL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en dij duurt </a:t>
            </a:r>
            <a:r>
              <a:rPr lang="nl-NL" sz="1400" dirty="0" err="1"/>
              <a:t>haail</a:t>
            </a:r>
            <a:r>
              <a:rPr lang="nl-NL" sz="1400" dirty="0"/>
              <a:t> </a:t>
            </a:r>
            <a:r>
              <a:rPr lang="nl-NL" sz="1400" dirty="0" err="1"/>
              <a:t>laang</a:t>
            </a:r>
            <a:endParaRPr lang="nl-NL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ik kroep van </a:t>
            </a:r>
            <a:r>
              <a:rPr lang="nl-NL" sz="1400" dirty="0" err="1"/>
              <a:t>benaauwdeghaid</a:t>
            </a:r>
            <a:r>
              <a:rPr lang="nl-NL" sz="14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 err="1"/>
              <a:t>hoast</a:t>
            </a:r>
            <a:r>
              <a:rPr lang="nl-NL" sz="1400" dirty="0"/>
              <a:t> achter t </a:t>
            </a:r>
            <a:r>
              <a:rPr lang="nl-NL" sz="1400" dirty="0" err="1"/>
              <a:t>behaang</a:t>
            </a:r>
            <a:endParaRPr lang="nl-NL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mor </a:t>
            </a:r>
            <a:r>
              <a:rPr lang="nl-NL" sz="1400" dirty="0" err="1"/>
              <a:t>aigliek</a:t>
            </a:r>
            <a:r>
              <a:rPr lang="nl-NL" sz="1400" dirty="0"/>
              <a:t> blief k </a:t>
            </a:r>
            <a:r>
              <a:rPr lang="nl-NL" sz="1400" dirty="0" err="1"/>
              <a:t>laiver</a:t>
            </a:r>
            <a:endParaRPr lang="nl-NL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 err="1"/>
              <a:t>waarm</a:t>
            </a:r>
            <a:r>
              <a:rPr lang="nl-NL" sz="1400" dirty="0"/>
              <a:t> in bed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Wat ik </a:t>
            </a:r>
            <a:r>
              <a:rPr lang="nl-NL" sz="1400" dirty="0" err="1"/>
              <a:t>din</a:t>
            </a:r>
            <a:r>
              <a:rPr lang="nl-NL" sz="1400" dirty="0"/>
              <a:t> </a:t>
            </a:r>
            <a:r>
              <a:rPr lang="nl-NL" sz="1400" dirty="0" err="1"/>
              <a:t>dou</a:t>
            </a:r>
            <a:r>
              <a:rPr lang="nl-NL" sz="1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Ik broek </a:t>
            </a:r>
            <a:r>
              <a:rPr lang="nl-NL" sz="1400" dirty="0" err="1"/>
              <a:t>mien</a:t>
            </a:r>
            <a:r>
              <a:rPr lang="nl-NL" sz="1400" dirty="0"/>
              <a:t> </a:t>
            </a:r>
            <a:r>
              <a:rPr lang="nl-NL" sz="1400" dirty="0" err="1"/>
              <a:t>zaachte</a:t>
            </a:r>
            <a:r>
              <a:rPr lang="nl-NL" sz="1400" dirty="0"/>
              <a:t> </a:t>
            </a:r>
            <a:r>
              <a:rPr lang="nl-NL" sz="1400" dirty="0" err="1"/>
              <a:t>kuzzen</a:t>
            </a:r>
            <a:endParaRPr lang="nl-NL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as n </a:t>
            </a:r>
            <a:r>
              <a:rPr lang="nl-NL" sz="1400" dirty="0" err="1"/>
              <a:t>dreumenpet</a:t>
            </a:r>
            <a:r>
              <a:rPr lang="nl-NL" sz="1400" dirty="0"/>
              <a:t>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 err="1"/>
              <a:t>Daip</a:t>
            </a:r>
            <a:r>
              <a:rPr lang="nl-NL" sz="1400" dirty="0"/>
              <a:t> </a:t>
            </a:r>
            <a:r>
              <a:rPr lang="nl-NL" sz="1400" dirty="0" err="1"/>
              <a:t>doekedoekt</a:t>
            </a:r>
            <a:r>
              <a:rPr lang="nl-NL" sz="1400" dirty="0"/>
              <a:t> in bed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denk ik aan mooie dingen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as </a:t>
            </a:r>
            <a:r>
              <a:rPr lang="nl-NL" sz="1400" dirty="0" err="1"/>
              <a:t>sunterkloas</a:t>
            </a:r>
            <a:r>
              <a:rPr lang="nl-NL" sz="1400" dirty="0"/>
              <a:t> en </a:t>
            </a:r>
            <a:r>
              <a:rPr lang="nl-NL" sz="1400" dirty="0" err="1"/>
              <a:t>sukkeloa</a:t>
            </a:r>
            <a:endParaRPr lang="nl-NL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 err="1"/>
              <a:t>plezaaier</a:t>
            </a:r>
            <a:r>
              <a:rPr lang="nl-NL" sz="1400" dirty="0"/>
              <a:t> </a:t>
            </a:r>
            <a:r>
              <a:rPr lang="nl-NL" sz="1400" dirty="0" err="1"/>
              <a:t>moaken</a:t>
            </a:r>
            <a:r>
              <a:rPr lang="nl-NL" sz="1400" dirty="0"/>
              <a:t> en </a:t>
            </a:r>
            <a:r>
              <a:rPr lang="nl-NL" sz="1400" dirty="0" err="1"/>
              <a:t>aaierbalen</a:t>
            </a:r>
            <a:endParaRPr lang="nl-NL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en </a:t>
            </a:r>
            <a:r>
              <a:rPr lang="nl-NL" sz="1400" dirty="0" err="1"/>
              <a:t>snoetjeknovveln</a:t>
            </a:r>
            <a:r>
              <a:rPr lang="nl-NL" sz="1400" dirty="0"/>
              <a:t> </a:t>
            </a:r>
            <a:r>
              <a:rPr lang="nl-NL" sz="1400" dirty="0" err="1"/>
              <a:t>noa</a:t>
            </a:r>
            <a:r>
              <a:rPr lang="nl-NL" sz="1400" dirty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as ik </a:t>
            </a:r>
            <a:r>
              <a:rPr lang="nl-NL" sz="1400" dirty="0" err="1"/>
              <a:t>dreum</a:t>
            </a:r>
            <a:r>
              <a:rPr lang="nl-NL" sz="1400" dirty="0"/>
              <a:t> bin ik n filmster of n clown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n mooie </a:t>
            </a:r>
            <a:r>
              <a:rPr lang="nl-NL" sz="1400" dirty="0" err="1"/>
              <a:t>keunegin</a:t>
            </a:r>
            <a:r>
              <a:rPr lang="nl-NL" sz="1400" dirty="0"/>
              <a:t> op golden troon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n muzikant </a:t>
            </a:r>
            <a:r>
              <a:rPr lang="nl-NL" sz="1400" dirty="0" err="1"/>
              <a:t>mit</a:t>
            </a:r>
            <a:r>
              <a:rPr lang="nl-NL" sz="1400" dirty="0"/>
              <a:t> saxofoon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of </a:t>
            </a:r>
            <a:r>
              <a:rPr lang="nl-NL" sz="1400" dirty="0" err="1"/>
              <a:t>aine</a:t>
            </a:r>
            <a:r>
              <a:rPr lang="nl-NL" sz="1400" dirty="0"/>
              <a:t> </a:t>
            </a:r>
            <a:r>
              <a:rPr lang="nl-NL" sz="1400" dirty="0" err="1"/>
              <a:t>mit</a:t>
            </a:r>
            <a:r>
              <a:rPr lang="nl-NL" sz="1400" dirty="0"/>
              <a:t> trompet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Mien </a:t>
            </a:r>
            <a:r>
              <a:rPr lang="nl-NL" sz="1400" dirty="0" err="1"/>
              <a:t>zaachte</a:t>
            </a:r>
            <a:r>
              <a:rPr lang="nl-NL" sz="1400" dirty="0"/>
              <a:t> </a:t>
            </a:r>
            <a:r>
              <a:rPr lang="nl-NL" sz="1400" dirty="0" err="1"/>
              <a:t>kuzzen</a:t>
            </a:r>
            <a:endParaRPr lang="nl-NL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is </a:t>
            </a:r>
            <a:r>
              <a:rPr lang="nl-NL" sz="1400" dirty="0" err="1"/>
              <a:t>mien</a:t>
            </a:r>
            <a:r>
              <a:rPr lang="nl-NL" sz="1400" dirty="0"/>
              <a:t> </a:t>
            </a:r>
            <a:r>
              <a:rPr lang="nl-NL" sz="1400" dirty="0" err="1"/>
              <a:t>aigen</a:t>
            </a:r>
            <a:r>
              <a:rPr lang="nl-NL" sz="1400" dirty="0"/>
              <a:t> </a:t>
            </a:r>
            <a:r>
              <a:rPr lang="nl-NL" sz="1400" dirty="0" err="1"/>
              <a:t>dreumenpet</a:t>
            </a:r>
            <a:r>
              <a:rPr lang="nl-NL" sz="14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en ik lig, haha, nou lekker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lekker </a:t>
            </a:r>
            <a:r>
              <a:rPr lang="nl-NL" sz="1400" dirty="0" err="1"/>
              <a:t>waarm</a:t>
            </a:r>
            <a:r>
              <a:rPr lang="nl-NL" sz="1400" dirty="0"/>
              <a:t> in bed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Mien </a:t>
            </a:r>
            <a:r>
              <a:rPr lang="nl-NL" sz="1400" dirty="0" err="1"/>
              <a:t>baangeghaid</a:t>
            </a:r>
            <a:r>
              <a:rPr lang="nl-NL" sz="1400" dirty="0"/>
              <a:t>, </a:t>
            </a:r>
            <a:r>
              <a:rPr lang="nl-NL" sz="1400" dirty="0" err="1"/>
              <a:t>phoeh</a:t>
            </a:r>
            <a:r>
              <a:rPr lang="nl-NL" sz="14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heb ik nou op de </a:t>
            </a:r>
            <a:r>
              <a:rPr lang="nl-NL" sz="1400" dirty="0" err="1"/>
              <a:t>gange</a:t>
            </a:r>
            <a:r>
              <a:rPr lang="nl-NL" sz="1400" dirty="0"/>
              <a:t> zet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en ik kroep mooi </a:t>
            </a:r>
            <a:r>
              <a:rPr lang="nl-NL" sz="1400" dirty="0" err="1"/>
              <a:t>nait</a:t>
            </a:r>
            <a:r>
              <a:rPr lang="nl-NL" sz="1400" dirty="0"/>
              <a:t> achter t </a:t>
            </a:r>
            <a:r>
              <a:rPr lang="nl-NL" sz="1400" dirty="0" err="1"/>
              <a:t>behaang</a:t>
            </a:r>
            <a:endParaRPr lang="nl-NL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 err="1"/>
              <a:t>zolaang</a:t>
            </a:r>
            <a:r>
              <a:rPr lang="nl-NL" sz="1400" dirty="0"/>
              <a:t> ik </a:t>
            </a:r>
            <a:r>
              <a:rPr lang="nl-NL" sz="1400" dirty="0" err="1"/>
              <a:t>dreum</a:t>
            </a:r>
            <a:r>
              <a:rPr lang="nl-NL" sz="1400" dirty="0"/>
              <a:t> ben ik </a:t>
            </a:r>
            <a:r>
              <a:rPr lang="nl-NL" sz="1400" dirty="0" err="1"/>
              <a:t>nait</a:t>
            </a:r>
            <a:r>
              <a:rPr lang="nl-NL" sz="1400" dirty="0"/>
              <a:t> </a:t>
            </a:r>
            <a:r>
              <a:rPr lang="nl-NL" sz="1400" dirty="0" err="1"/>
              <a:t>baang</a:t>
            </a:r>
            <a:r>
              <a:rPr lang="nl-NL" sz="1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400" dirty="0"/>
              <a:t>							</a:t>
            </a:r>
            <a:r>
              <a:rPr lang="nl-NL" sz="1800" i="1" dirty="0"/>
              <a:t>Jos Rietveld</a:t>
            </a:r>
          </a:p>
        </p:txBody>
      </p:sp>
    </p:spTree>
    <p:extLst>
      <p:ext uri="{BB962C8B-B14F-4D97-AF65-F5344CB8AC3E}">
        <p14:creationId xmlns:p14="http://schemas.microsoft.com/office/powerpoint/2010/main" val="46726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12961" y="4958769"/>
            <a:ext cx="1809061" cy="1809061"/>
          </a:xfrm>
          <a:prstGeom prst="rect">
            <a:avLst/>
          </a:prstGeom>
        </p:spPr>
      </p:pic>
      <p:sp>
        <p:nvSpPr>
          <p:cNvPr id="7" name="Wolkvormig bijschrift 6"/>
          <p:cNvSpPr/>
          <p:nvPr/>
        </p:nvSpPr>
        <p:spPr>
          <a:xfrm rot="10396600">
            <a:off x="4725298" y="4373135"/>
            <a:ext cx="1596118" cy="781891"/>
          </a:xfrm>
          <a:prstGeom prst="cloudCallout">
            <a:avLst>
              <a:gd name="adj1" fmla="val -10393"/>
              <a:gd name="adj2" fmla="val 163792"/>
            </a:avLst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Wolkvormig bijschrift 5"/>
          <p:cNvSpPr/>
          <p:nvPr/>
        </p:nvSpPr>
        <p:spPr>
          <a:xfrm rot="11015030">
            <a:off x="106317" y="65563"/>
            <a:ext cx="12022347" cy="4897845"/>
          </a:xfrm>
          <a:prstGeom prst="cloudCallout">
            <a:avLst>
              <a:gd name="adj1" fmla="val -27235"/>
              <a:gd name="adj2" fmla="val 97817"/>
            </a:avLst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2813156" y="1960487"/>
            <a:ext cx="66086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66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0000" endA="300" endPos="50000" dist="29997" dir="5400000" sy="-100000" algn="bl" rotWithShape="0"/>
                </a:effectLst>
              </a:rPr>
              <a:t>D</a:t>
            </a:r>
            <a:r>
              <a:rPr lang="nl-NL" sz="6600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R</a:t>
            </a:r>
            <a:r>
              <a:rPr lang="nl-NL" sz="6600" b="1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E</a:t>
            </a:r>
            <a:r>
              <a:rPr lang="nl-NL" sz="6600" b="1" dirty="0">
                <a:ln w="0"/>
                <a:solidFill>
                  <a:schemeClr val="accent3">
                    <a:lumMod val="75000"/>
                  </a:schemeClr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U</a:t>
            </a:r>
            <a:r>
              <a:rPr lang="nl-NL" sz="6600" b="1" dirty="0">
                <a:ln w="0"/>
                <a:solidFill>
                  <a:srgbClr val="66CCFF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M</a:t>
            </a:r>
            <a:r>
              <a:rPr lang="nl-NL" sz="6600" b="1" dirty="0">
                <a:ln w="0"/>
                <a:solidFill>
                  <a:srgbClr val="00FFFF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E</a:t>
            </a:r>
            <a:r>
              <a:rPr lang="nl-NL" sz="6600" b="1" dirty="0">
                <a:ln w="0"/>
                <a:solidFill>
                  <a:srgbClr val="CCFF33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N</a:t>
            </a:r>
            <a:r>
              <a:rPr lang="nl-NL" sz="6600" b="1" dirty="0">
                <a:ln w="0"/>
                <a:solidFill>
                  <a:srgbClr val="FFC00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P</a:t>
            </a:r>
            <a:r>
              <a:rPr lang="nl-NL" sz="6600" b="1" dirty="0">
                <a:ln w="0"/>
                <a:solidFill>
                  <a:srgbClr val="C0000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E</a:t>
            </a:r>
            <a:r>
              <a:rPr lang="nl-NL" sz="6600" b="1" dirty="0">
                <a:ln w="0"/>
                <a:solidFill>
                  <a:srgbClr val="0070C0"/>
                </a:solidFill>
                <a:effectLst>
                  <a:reflection blurRad="6350" stA="50000" endA="300" endPos="50000" dist="29997" dir="5400000" sy="-100000" algn="bl" rotWithShape="0"/>
                </a:effectLst>
              </a:rPr>
              <a:t>T</a:t>
            </a:r>
            <a:endParaRPr lang="nl-NL" sz="6600" b="1" dirty="0">
              <a:solidFill>
                <a:srgbClr val="0070C0"/>
              </a:solidFill>
              <a:effectLst>
                <a:reflection blurRad="6350" stA="50000" endA="300" endPos="50000" dist="29997" dir="5400000" sy="-100000" algn="bl" rotWithShape="0"/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05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12961" y="4958769"/>
            <a:ext cx="1809061" cy="1809061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408847" y="287335"/>
            <a:ext cx="1389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b="1" u="sng" dirty="0">
                <a:latin typeface="Curlz MT" panose="04040404050702020202" pitchFamily="82" charset="0"/>
                <a:ea typeface="Times New Roman" panose="02020603050405020304" pitchFamily="18" charset="0"/>
              </a:rPr>
              <a:t>Mien </a:t>
            </a:r>
            <a:r>
              <a:rPr lang="nl-NL" b="1" u="sng" dirty="0" err="1">
                <a:latin typeface="Curlz MT" panose="04040404050702020202" pitchFamily="82" charset="0"/>
                <a:ea typeface="Times New Roman" panose="02020603050405020304" pitchFamily="18" charset="0"/>
              </a:rPr>
              <a:t>dreum</a:t>
            </a:r>
            <a:endParaRPr lang="nl-NL" sz="1600" b="1" u="sng" dirty="0">
              <a:effectLst/>
              <a:latin typeface="Curlz MT" panose="04040404050702020202" pitchFamily="82" charset="0"/>
              <a:ea typeface="Times New Roman" panose="02020603050405020304" pitchFamily="18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5524271" y="5062210"/>
            <a:ext cx="14829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800" dirty="0" err="1"/>
              <a:t>Daip</a:t>
            </a:r>
            <a:r>
              <a:rPr lang="nl-NL" sz="800" dirty="0"/>
              <a:t> </a:t>
            </a:r>
            <a:r>
              <a:rPr lang="nl-NL" sz="800" dirty="0" err="1"/>
              <a:t>doekedoekt</a:t>
            </a:r>
            <a:r>
              <a:rPr lang="nl-NL" sz="800" dirty="0"/>
              <a:t> in bed</a:t>
            </a:r>
          </a:p>
          <a:p>
            <a:r>
              <a:rPr lang="nl-NL" sz="800" dirty="0"/>
              <a:t>denk ik aan … … …</a:t>
            </a:r>
            <a:endParaRPr lang="nl-NL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7178687" y="639849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/>
              <a:t>Deze tekening is van ………………… klas …….</a:t>
            </a:r>
            <a:endParaRPr lang="nl-N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Wolkvormig bijschrift 6"/>
          <p:cNvSpPr/>
          <p:nvPr/>
        </p:nvSpPr>
        <p:spPr>
          <a:xfrm rot="10396600">
            <a:off x="4725298" y="4373135"/>
            <a:ext cx="1596118" cy="781891"/>
          </a:xfrm>
          <a:prstGeom prst="cloudCallout">
            <a:avLst>
              <a:gd name="adj1" fmla="val -10393"/>
              <a:gd name="adj2" fmla="val 163792"/>
            </a:avLst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Wolkvormig bijschrift 5"/>
          <p:cNvSpPr/>
          <p:nvPr/>
        </p:nvSpPr>
        <p:spPr>
          <a:xfrm rot="11015030">
            <a:off x="88300" y="65565"/>
            <a:ext cx="12022347" cy="4897845"/>
          </a:xfrm>
          <a:prstGeom prst="cloudCallout">
            <a:avLst>
              <a:gd name="adj1" fmla="val -27235"/>
              <a:gd name="adj2" fmla="val 97817"/>
            </a:avLst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711298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A253C4DC559A46AFC18677759F163A" ma:contentTypeVersion="13" ma:contentTypeDescription="Een nieuw document maken." ma:contentTypeScope="" ma:versionID="7ce381e7019e4497e99d58852febf8bc">
  <xsd:schema xmlns:xsd="http://www.w3.org/2001/XMLSchema" xmlns:xs="http://www.w3.org/2001/XMLSchema" xmlns:p="http://schemas.microsoft.com/office/2006/metadata/properties" xmlns:ns2="6df13b7b-f891-4f29-bff5-e783bf26c534" xmlns:ns3="e0ed84bc-d7f9-4dcc-b546-f9ea28e5d314" targetNamespace="http://schemas.microsoft.com/office/2006/metadata/properties" ma:root="true" ma:fieldsID="7d2599756280599ccfd0ca3ab16d4a5c" ns2:_="" ns3:_="">
    <xsd:import namespace="6df13b7b-f891-4f29-bff5-e783bf26c534"/>
    <xsd:import namespace="e0ed84bc-d7f9-4dcc-b546-f9ea28e5d3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13b7b-f891-4f29-bff5-e783bf26c5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d84bc-d7f9-4dcc-b546-f9ea28e5d31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228AA6-D986-4AF3-865C-E191A50D3C66}"/>
</file>

<file path=customXml/itemProps2.xml><?xml version="1.0" encoding="utf-8"?>
<ds:datastoreItem xmlns:ds="http://schemas.openxmlformats.org/officeDocument/2006/customXml" ds:itemID="{804ED3A6-4824-4BD3-90E3-DBDCA65E787A}"/>
</file>

<file path=customXml/itemProps3.xml><?xml version="1.0" encoding="utf-8"?>
<ds:datastoreItem xmlns:ds="http://schemas.openxmlformats.org/officeDocument/2006/customXml" ds:itemID="{4EC53810-EC35-4D92-A6D1-9892CCB41D11}"/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126</TotalTime>
  <Words>164</Words>
  <Application>Microsoft Office PowerPoint</Application>
  <PresentationFormat>Breedbeeld</PresentationFormat>
  <Paragraphs>37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Arial</vt:lpstr>
      <vt:lpstr>Curlz MT</vt:lpstr>
      <vt:lpstr>Gill Sans MT</vt:lpstr>
      <vt:lpstr>Impact</vt:lpstr>
      <vt:lpstr>Times New Roman</vt:lpstr>
      <vt:lpstr>Badge</vt:lpstr>
      <vt:lpstr>PowerPoint-presentatie</vt:lpstr>
      <vt:lpstr>PowerPoint-presentatie</vt:lpstr>
      <vt:lpstr>PowerPoint-presentatie</vt:lpstr>
    </vt:vector>
  </TitlesOfParts>
  <Company>Ubbo Emmius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Olaf Vos</dc:creator>
  <cp:lastModifiedBy>Jan Germs</cp:lastModifiedBy>
  <cp:revision>10</cp:revision>
  <dcterms:created xsi:type="dcterms:W3CDTF">2021-12-02T10:40:50Z</dcterms:created>
  <dcterms:modified xsi:type="dcterms:W3CDTF">2022-01-26T09:41:40Z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0x0101006DA253C4DC559A46AFC18677759F163A</vt:lpwstr>
  </property>
</Properties>
</file>